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32" y="-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489348"/>
            <a:ext cx="8229600" cy="3348373"/>
          </a:xfrm>
        </p:spPr>
        <p:txBody>
          <a:bodyPr/>
          <a:lstStyle/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calculus?</a:t>
            </a:r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equation.</a:t>
            </a:r>
          </a:p>
          <a:p>
            <a:endParaRPr lang="en-AU" dirty="0"/>
          </a:p>
          <a:p>
            <a:r>
              <a:rPr lang="en-AU" dirty="0" smtClean="0"/>
              <a:t>Can we say anything about existence and uniqueness of solutions?</a:t>
            </a:r>
          </a:p>
          <a:p>
            <a:endParaRPr lang="en-AU" dirty="0" smtClean="0"/>
          </a:p>
          <a:p>
            <a:r>
              <a:rPr lang="en-AU" dirty="0" smtClean="0"/>
              <a:t>How to numerically solve a fractional differential equation.</a:t>
            </a:r>
          </a:p>
          <a:p>
            <a:endParaRPr lang="en-AU" dirty="0"/>
          </a:p>
          <a:p>
            <a:r>
              <a:rPr lang="en-AU" dirty="0" smtClean="0"/>
              <a:t>Why is this not nonsense?</a:t>
            </a:r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what 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mean? 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</a:t>
                </a:r>
                <a:r>
                  <a:rPr lang="en-AU" dirty="0" smtClean="0"/>
                  <a:t>potential </a:t>
                </a:r>
                <a:r>
                  <a:rPr lang="en-AU" dirty="0" smtClean="0"/>
                  <a:t>problem</a:t>
                </a:r>
                <a:r>
                  <a:rPr lang="en-AU" dirty="0" smtClean="0"/>
                  <a:t>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/>
                  <a:t>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ordinary fractional differential </a:t>
            </a:r>
            <a:r>
              <a:rPr lang="en-US" dirty="0" smtClean="0"/>
              <a:t>equation continued…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5258</TotalTime>
  <Words>280</Words>
  <Application>Microsoft Office PowerPoint</Application>
  <PresentationFormat>On-screen Show (16:10)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Microsoft Sans Serif</vt:lpstr>
      <vt:lpstr>Sommet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Thankyou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76</cp:revision>
  <dcterms:created xsi:type="dcterms:W3CDTF">2012-03-29T21:41:30Z</dcterms:created>
  <dcterms:modified xsi:type="dcterms:W3CDTF">2014-10-17T05:11:05Z</dcterms:modified>
  <cp:category/>
</cp:coreProperties>
</file>